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7772400" cy="100584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9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2B0B7FC6-8DFF-4A9F-8857-68BCF3035046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3F912E72-D0E9-46D5-801F-E4DACDF423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23C1651C-9604-48ED-A2D8-AE329E13527D}" type="datetimeFigureOut">
              <a:rPr lang="en-US" smtClean="0"/>
              <a:t>11/16/2016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1289959D-3D2B-47C3-BCBD-CEB0F6C404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yer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90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377004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6077467"/>
            <a:ext cx="4422658" cy="236271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38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 (use Insert &gt; Symbol to add a small dot between words]</a:t>
            </a:r>
            <a:endParaRPr lang="en-US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184576"/>
            <a:ext cx="4422658" cy="23831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82000"/>
              </a:lnSpc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1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7" name="Text Placeholder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8" name="Text Placeholder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29" name="Text Placeholder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0" name="Text Placeholder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400" cap="none" baseline="0">
                <a:solidFill>
                  <a:schemeClr val="tx2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Add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D48-5C63-4CD0-B9D2-B4D2F496D790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225867" y="535519"/>
            <a:ext cx="0" cy="8993491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90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965" y="2539803"/>
            <a:ext cx="4929881" cy="123074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93859" y="1857193"/>
            <a:ext cx="4658685" cy="1850786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8</a:t>
            </a:r>
            <a:r>
              <a:rPr lang="en-US" sz="4800" baseline="30000" dirty="0" smtClean="0">
                <a:solidFill>
                  <a:srgbClr val="FFC000"/>
                </a:solidFill>
              </a:rPr>
              <a:t>th</a:t>
            </a:r>
            <a:r>
              <a:rPr lang="en-US" sz="4800" dirty="0" smtClean="0">
                <a:solidFill>
                  <a:srgbClr val="FFC000"/>
                </a:solidFill>
              </a:rPr>
              <a:t> Grade</a:t>
            </a:r>
            <a:endParaRPr lang="en-US" sz="4800" dirty="0">
              <a:solidFill>
                <a:srgbClr val="FFC000"/>
              </a:solidFill>
            </a:endParaRP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Parent &amp; Student</a:t>
            </a:r>
          </a:p>
          <a:p>
            <a:pPr algn="ctr"/>
            <a:r>
              <a:rPr lang="en-US" sz="4800" dirty="0" smtClean="0">
                <a:solidFill>
                  <a:srgbClr val="FFC000"/>
                </a:solidFill>
              </a:rPr>
              <a:t> meeting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423501" y="1987061"/>
            <a:ext cx="1962037" cy="33410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When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388331" y="2399947"/>
            <a:ext cx="2207921" cy="765278"/>
          </a:xfrm>
        </p:spPr>
        <p:txBody>
          <a:bodyPr/>
          <a:lstStyle/>
          <a:p>
            <a:pPr algn="ctr"/>
            <a:r>
              <a:rPr lang="en-US" sz="3200" dirty="0" smtClean="0"/>
              <a:t>January 26</a:t>
            </a:r>
          </a:p>
          <a:p>
            <a:pPr algn="ctr"/>
            <a:r>
              <a:rPr lang="en-US" sz="2800" dirty="0" smtClean="0"/>
              <a:t>6:00 - 8:00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423500" y="3451676"/>
            <a:ext cx="1962037" cy="34074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Where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388331" y="3942149"/>
            <a:ext cx="2208230" cy="1210146"/>
          </a:xfrm>
        </p:spPr>
        <p:txBody>
          <a:bodyPr/>
          <a:lstStyle/>
          <a:p>
            <a:pPr algn="ctr"/>
            <a:r>
              <a:rPr lang="en-US" sz="3200" dirty="0" smtClean="0"/>
              <a:t>Summit Campus PAC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5388330" y="5169880"/>
            <a:ext cx="2172752" cy="453200"/>
          </a:xfrm>
        </p:spPr>
        <p:txBody>
          <a:bodyPr/>
          <a:lstStyle/>
          <a:p>
            <a:pPr algn="ctr"/>
            <a:r>
              <a:rPr lang="en-US" sz="1800" dirty="0" smtClean="0">
                <a:solidFill>
                  <a:srgbClr val="9900CC"/>
                </a:solidFill>
              </a:rPr>
              <a:t>8579 Summit </a:t>
            </a:r>
            <a:r>
              <a:rPr lang="en-US" sz="1800" smtClean="0">
                <a:solidFill>
                  <a:srgbClr val="9900CC"/>
                </a:solidFill>
              </a:rPr>
              <a:t>Road Ave. </a:t>
            </a:r>
            <a:r>
              <a:rPr lang="en-US" sz="1800" dirty="0" smtClean="0">
                <a:solidFill>
                  <a:srgbClr val="9900CC"/>
                </a:solidFill>
              </a:rPr>
              <a:t>Reynoldsburg, OH</a:t>
            </a:r>
            <a:endParaRPr lang="en-US" sz="1800" dirty="0">
              <a:solidFill>
                <a:srgbClr val="9900CC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162" y="177015"/>
            <a:ext cx="1959886" cy="1650430"/>
          </a:xfrm>
          <a:prstGeom prst="rect">
            <a:avLst/>
          </a:prstGeom>
        </p:spPr>
      </p:pic>
      <p:sp>
        <p:nvSpPr>
          <p:cNvPr id="32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11872" y="3918551"/>
            <a:ext cx="4246066" cy="5728369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6:00 - 7:00 College credit plus presentation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7:00 - 8:00 information on all four academies </a:t>
            </a:r>
          </a:p>
          <a:p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receive information about college options in high school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Learn about the academy selection process</a:t>
            </a:r>
          </a:p>
          <a:p>
            <a:pPr algn="ctr"/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Franklin Gothic Medium Cond" panose="020B0606030402020204" pitchFamily="34" charset="0"/>
              </a:rPr>
              <a:t>Meet and speak with Academy Administrators and staff one-on-one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529886" y="470027"/>
            <a:ext cx="4422658" cy="1019232"/>
          </a:xfrm>
        </p:spPr>
        <p:txBody>
          <a:bodyPr/>
          <a:lstStyle/>
          <a:p>
            <a:pPr algn="ctr"/>
            <a:r>
              <a:rPr lang="en-US" sz="4000" i="1" dirty="0" smtClean="0">
                <a:solidFill>
                  <a:srgbClr val="9900CC"/>
                </a:solidFill>
                <a:latin typeface="Britannic Bold" panose="020B0903060703020204" pitchFamily="34" charset="0"/>
              </a:rPr>
              <a:t>You’re invited</a:t>
            </a:r>
          </a:p>
          <a:p>
            <a:pPr algn="ctr"/>
            <a:r>
              <a:rPr lang="en-US" sz="4000" i="1" dirty="0" smtClean="0">
                <a:solidFill>
                  <a:srgbClr val="9900CC"/>
                </a:solidFill>
                <a:latin typeface="Britannic Bold" panose="020B0903060703020204" pitchFamily="34" charset="0"/>
              </a:rPr>
              <a:t>To attend. . .</a:t>
            </a:r>
          </a:p>
        </p:txBody>
      </p:sp>
      <p:sp>
        <p:nvSpPr>
          <p:cNvPr id="3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88331" y="5876466"/>
            <a:ext cx="1962037" cy="34074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  Hosted by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5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5388022" y="6274404"/>
            <a:ext cx="2208230" cy="3660904"/>
          </a:xfrm>
        </p:spPr>
        <p:txBody>
          <a:bodyPr/>
          <a:lstStyle/>
          <a:p>
            <a:pPr algn="ctr"/>
            <a:r>
              <a:rPr lang="en-US" sz="2800" dirty="0" smtClean="0"/>
              <a:t>Reynoldsburg</a:t>
            </a:r>
          </a:p>
          <a:p>
            <a:pPr algn="ctr"/>
            <a:r>
              <a:rPr lang="en-US" sz="2800" dirty="0" smtClean="0"/>
              <a:t>High</a:t>
            </a:r>
          </a:p>
          <a:p>
            <a:pPr algn="ctr"/>
            <a:r>
              <a:rPr lang="en-US" sz="2800" dirty="0" smtClean="0"/>
              <a:t>School</a:t>
            </a:r>
          </a:p>
          <a:p>
            <a:pPr algn="ctr"/>
            <a:r>
              <a:rPr lang="en-US" sz="2800" dirty="0" smtClean="0"/>
              <a:t>Academies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23" y="8083283"/>
            <a:ext cx="2188563" cy="1243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Student Flyer 8.5 x 11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udent_Flyer.pptx" id="{81EE452A-A22E-4B93-958F-043EC535415E}" vid="{4A38183C-8936-4D22-B60B-E9BE69998D53}"/>
    </a:ext>
  </a:extLst>
</a:theme>
</file>

<file path=ppt/theme/theme2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">
      <a:dk1>
        <a:sysClr val="windowText" lastClr="000000"/>
      </a:dk1>
      <a:lt1>
        <a:sysClr val="window" lastClr="FFFFFF"/>
      </a:lt1>
      <a:dk2>
        <a:srgbClr val="404040"/>
      </a:dk2>
      <a:lt2>
        <a:srgbClr val="808080"/>
      </a:lt2>
      <a:accent1>
        <a:srgbClr val="CC00CC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3D6C9F3-B1B1-42D3-AFF1-17EA31006E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Student flyer (pink, black bold design)</Template>
  <TotalTime>0</TotalTime>
  <Words>78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Britannic Bold</vt:lpstr>
      <vt:lpstr>Calibri</vt:lpstr>
      <vt:lpstr>Franklin Gothic Medium Cond</vt:lpstr>
      <vt:lpstr>Impact</vt:lpstr>
      <vt:lpstr>Student Flyer 8.5 x 11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2016-01-14T20:35:11Z</dcterms:created>
  <dcterms:modified xsi:type="dcterms:W3CDTF">2016-11-16T20:39:27Z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TC038960699991</vt:lpwstr>
  </property>
</Properties>
</file>